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ardo Ospina" initials="GO" lastIdx="2" clrIdx="0">
    <p:extLst>
      <p:ext uri="{19B8F6BF-5375-455C-9EA6-DF929625EA0E}">
        <p15:presenceInfo xmlns:p15="http://schemas.microsoft.com/office/powerpoint/2012/main" userId="fc46ed1cc24038d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ardo Ospina" userId="fc46ed1cc24038d1" providerId="LiveId" clId="{BF486971-428E-4165-8CE3-9D0061EC54E6}"/>
    <pc:docChg chg="undo redo custSel addSld delSld modSld sldOrd">
      <pc:chgData name="Gerardo Ospina" userId="fc46ed1cc24038d1" providerId="LiveId" clId="{BF486971-428E-4165-8CE3-9D0061EC54E6}" dt="2019-06-29T18:25:30.667" v="764"/>
      <pc:docMkLst>
        <pc:docMk/>
      </pc:docMkLst>
      <pc:sldChg chg="addSp modSp">
        <pc:chgData name="Gerardo Ospina" userId="fc46ed1cc24038d1" providerId="LiveId" clId="{BF486971-428E-4165-8CE3-9D0061EC54E6}" dt="2019-06-29T17:11:41.385" v="588" actId="1076"/>
        <pc:sldMkLst>
          <pc:docMk/>
          <pc:sldMk cId="924406850" sldId="256"/>
        </pc:sldMkLst>
        <pc:spChg chg="mod">
          <ac:chgData name="Gerardo Ospina" userId="fc46ed1cc24038d1" providerId="LiveId" clId="{BF486971-428E-4165-8CE3-9D0061EC54E6}" dt="2019-06-29T16:04:06.688" v="535" actId="1076"/>
          <ac:spMkLst>
            <pc:docMk/>
            <pc:sldMk cId="924406850" sldId="256"/>
            <ac:spMk id="2" creationId="{D43C3754-61B7-4A44-A462-CED04DB12C1D}"/>
          </ac:spMkLst>
        </pc:spChg>
        <pc:spChg chg="mod">
          <ac:chgData name="Gerardo Ospina" userId="fc46ed1cc24038d1" providerId="LiveId" clId="{BF486971-428E-4165-8CE3-9D0061EC54E6}" dt="2019-06-29T16:04:10.910" v="536" actId="1076"/>
          <ac:spMkLst>
            <pc:docMk/>
            <pc:sldMk cId="924406850" sldId="256"/>
            <ac:spMk id="3" creationId="{1677A19A-2D91-4B7A-A819-9078F019631C}"/>
          </ac:spMkLst>
        </pc:spChg>
        <pc:picChg chg="add mod">
          <ac:chgData name="Gerardo Ospina" userId="fc46ed1cc24038d1" providerId="LiveId" clId="{BF486971-428E-4165-8CE3-9D0061EC54E6}" dt="2019-06-29T17:11:41.385" v="588" actId="1076"/>
          <ac:picMkLst>
            <pc:docMk/>
            <pc:sldMk cId="924406850" sldId="256"/>
            <ac:picMk id="5" creationId="{3ECDF460-09F4-40EC-BBE7-B9768F03DA53}"/>
          </ac:picMkLst>
        </pc:picChg>
      </pc:sldChg>
      <pc:sldChg chg="addSp delSp modSp">
        <pc:chgData name="Gerardo Ospina" userId="fc46ed1cc24038d1" providerId="LiveId" clId="{BF486971-428E-4165-8CE3-9D0061EC54E6}" dt="2019-06-29T15:32:27.014" v="486" actId="1076"/>
        <pc:sldMkLst>
          <pc:docMk/>
          <pc:sldMk cId="3834850622" sldId="257"/>
        </pc:sldMkLst>
        <pc:spChg chg="mod">
          <ac:chgData name="Gerardo Ospina" userId="fc46ed1cc24038d1" providerId="LiveId" clId="{BF486971-428E-4165-8CE3-9D0061EC54E6}" dt="2019-06-29T14:26:13.808" v="21" actId="2711"/>
          <ac:spMkLst>
            <pc:docMk/>
            <pc:sldMk cId="3834850622" sldId="257"/>
            <ac:spMk id="2" creationId="{5AD6FDA4-B0CB-42F1-BED1-2E2C66D99306}"/>
          </ac:spMkLst>
        </pc:spChg>
        <pc:picChg chg="add del mod">
          <ac:chgData name="Gerardo Ospina" userId="fc46ed1cc24038d1" providerId="LiveId" clId="{BF486971-428E-4165-8CE3-9D0061EC54E6}" dt="2019-06-29T15:21:31.420" v="473" actId="478"/>
          <ac:picMkLst>
            <pc:docMk/>
            <pc:sldMk cId="3834850622" sldId="257"/>
            <ac:picMk id="4" creationId="{59E759DB-C50B-4BFB-8C3A-FCC9E6EB12B3}"/>
          </ac:picMkLst>
        </pc:picChg>
        <pc:picChg chg="add mod">
          <ac:chgData name="Gerardo Ospina" userId="fc46ed1cc24038d1" providerId="LiveId" clId="{BF486971-428E-4165-8CE3-9D0061EC54E6}" dt="2019-06-29T15:32:27.014" v="486" actId="1076"/>
          <ac:picMkLst>
            <pc:docMk/>
            <pc:sldMk cId="3834850622" sldId="257"/>
            <ac:picMk id="6" creationId="{5EE9002F-AC59-4812-BFE6-F1A0E640EF7C}"/>
          </ac:picMkLst>
        </pc:picChg>
      </pc:sldChg>
      <pc:sldChg chg="addSp modSp modAnim">
        <pc:chgData name="Gerardo Ospina" userId="fc46ed1cc24038d1" providerId="LiveId" clId="{BF486971-428E-4165-8CE3-9D0061EC54E6}" dt="2019-06-29T16:01:16.656" v="527" actId="1076"/>
        <pc:sldMkLst>
          <pc:docMk/>
          <pc:sldMk cId="464000108" sldId="258"/>
        </pc:sldMkLst>
        <pc:spChg chg="mod">
          <ac:chgData name="Gerardo Ospina" userId="fc46ed1cc24038d1" providerId="LiveId" clId="{BF486971-428E-4165-8CE3-9D0061EC54E6}" dt="2019-06-29T14:46:26.929" v="128" actId="14100"/>
          <ac:spMkLst>
            <pc:docMk/>
            <pc:sldMk cId="464000108" sldId="258"/>
            <ac:spMk id="2" creationId="{28796193-7814-4A84-85E4-4C698C315778}"/>
          </ac:spMkLst>
        </pc:spChg>
        <pc:spChg chg="mod">
          <ac:chgData name="Gerardo Ospina" userId="fc46ed1cc24038d1" providerId="LiveId" clId="{BF486971-428E-4165-8CE3-9D0061EC54E6}" dt="2019-06-29T16:00:35.377" v="526" actId="14"/>
          <ac:spMkLst>
            <pc:docMk/>
            <pc:sldMk cId="464000108" sldId="258"/>
            <ac:spMk id="3" creationId="{E626365D-FFD5-4146-BE2D-3A82AF721B31}"/>
          </ac:spMkLst>
        </pc:spChg>
        <pc:picChg chg="add mod">
          <ac:chgData name="Gerardo Ospina" userId="fc46ed1cc24038d1" providerId="LiveId" clId="{BF486971-428E-4165-8CE3-9D0061EC54E6}" dt="2019-06-29T16:01:16.656" v="527" actId="1076"/>
          <ac:picMkLst>
            <pc:docMk/>
            <pc:sldMk cId="464000108" sldId="258"/>
            <ac:picMk id="5" creationId="{2832FABC-1A4C-4EFE-A977-6E256316E3AB}"/>
          </ac:picMkLst>
        </pc:picChg>
      </pc:sldChg>
      <pc:sldChg chg="addSp delSp modSp modAnim">
        <pc:chgData name="Gerardo Ospina" userId="fc46ed1cc24038d1" providerId="LiveId" clId="{BF486971-428E-4165-8CE3-9D0061EC54E6}" dt="2019-06-29T15:32:34.484" v="489" actId="1076"/>
        <pc:sldMkLst>
          <pc:docMk/>
          <pc:sldMk cId="3943124443" sldId="259"/>
        </pc:sldMkLst>
        <pc:spChg chg="mod">
          <ac:chgData name="Gerardo Ospina" userId="fc46ed1cc24038d1" providerId="LiveId" clId="{BF486971-428E-4165-8CE3-9D0061EC54E6}" dt="2019-06-29T14:26:24.131" v="22" actId="2711"/>
          <ac:spMkLst>
            <pc:docMk/>
            <pc:sldMk cId="3943124443" sldId="259"/>
            <ac:spMk id="2" creationId="{3859A459-E8F5-491C-BD96-D2FE2236FB95}"/>
          </ac:spMkLst>
        </pc:spChg>
        <pc:spChg chg="del">
          <ac:chgData name="Gerardo Ospina" userId="fc46ed1cc24038d1" providerId="LiveId" clId="{BF486971-428E-4165-8CE3-9D0061EC54E6}" dt="2019-06-29T14:18:27.056" v="0"/>
          <ac:spMkLst>
            <pc:docMk/>
            <pc:sldMk cId="3943124443" sldId="259"/>
            <ac:spMk id="3" creationId="{806126B9-BD36-4515-8A37-706F1C87F30D}"/>
          </ac:spMkLst>
        </pc:spChg>
        <pc:spChg chg="add del mod">
          <ac:chgData name="Gerardo Ospina" userId="fc46ed1cc24038d1" providerId="LiveId" clId="{BF486971-428E-4165-8CE3-9D0061EC54E6}" dt="2019-06-29T14:18:34.949" v="1"/>
          <ac:spMkLst>
            <pc:docMk/>
            <pc:sldMk cId="3943124443" sldId="259"/>
            <ac:spMk id="4" creationId="{0F95EF4C-9DAA-44B3-8E4A-A4C5609B8767}"/>
          </ac:spMkLst>
        </pc:spChg>
        <pc:graphicFrameChg chg="add mod modGraphic">
          <ac:chgData name="Gerardo Ospina" userId="fc46ed1cc24038d1" providerId="LiveId" clId="{BF486971-428E-4165-8CE3-9D0061EC54E6}" dt="2019-06-29T15:03:31.547" v="458" actId="20577"/>
          <ac:graphicFrameMkLst>
            <pc:docMk/>
            <pc:sldMk cId="3943124443" sldId="259"/>
            <ac:graphicFrameMk id="12" creationId="{6E6D1FB5-64BB-474B-8FBF-C1126096346E}"/>
          </ac:graphicFrameMkLst>
        </pc:graphicFrameChg>
        <pc:graphicFrameChg chg="add del mod modGraphic">
          <ac:chgData name="Gerardo Ospina" userId="fc46ed1cc24038d1" providerId="LiveId" clId="{BF486971-428E-4165-8CE3-9D0061EC54E6}" dt="2019-06-29T15:02:24.679" v="430"/>
          <ac:graphicFrameMkLst>
            <pc:docMk/>
            <pc:sldMk cId="3943124443" sldId="259"/>
            <ac:graphicFrameMk id="13" creationId="{2375F099-2925-45C2-AC90-A1C5EA366265}"/>
          </ac:graphicFrameMkLst>
        </pc:graphicFrameChg>
        <pc:graphicFrameChg chg="add mod modGraphic">
          <ac:chgData name="Gerardo Ospina" userId="fc46ed1cc24038d1" providerId="LiveId" clId="{BF486971-428E-4165-8CE3-9D0061EC54E6}" dt="2019-06-29T15:03:48.641" v="470" actId="20577"/>
          <ac:graphicFrameMkLst>
            <pc:docMk/>
            <pc:sldMk cId="3943124443" sldId="259"/>
            <ac:graphicFrameMk id="14" creationId="{1280EF3B-1E93-4095-8618-574A5BAADFE0}"/>
          </ac:graphicFrameMkLst>
        </pc:graphicFrameChg>
        <pc:graphicFrameChg chg="add mod modGraphic">
          <ac:chgData name="Gerardo Ospina" userId="fc46ed1cc24038d1" providerId="LiveId" clId="{BF486971-428E-4165-8CE3-9D0061EC54E6}" dt="2019-06-29T15:03:01.457" v="444" actId="20577"/>
          <ac:graphicFrameMkLst>
            <pc:docMk/>
            <pc:sldMk cId="3943124443" sldId="259"/>
            <ac:graphicFrameMk id="15" creationId="{E7B9246F-5D6E-4E5F-8F54-B2EC86C94ECC}"/>
          </ac:graphicFrameMkLst>
        </pc:graphicFrameChg>
        <pc:picChg chg="add del mod">
          <ac:chgData name="Gerardo Ospina" userId="fc46ed1cc24038d1" providerId="LiveId" clId="{BF486971-428E-4165-8CE3-9D0061EC54E6}" dt="2019-06-29T15:00:16.046" v="405"/>
          <ac:picMkLst>
            <pc:docMk/>
            <pc:sldMk cId="3943124443" sldId="259"/>
            <ac:picMk id="6" creationId="{25D1E52F-949E-46D7-954A-4D7446A28AD0}"/>
          </ac:picMkLst>
        </pc:picChg>
        <pc:picChg chg="add del mod">
          <ac:chgData name="Gerardo Ospina" userId="fc46ed1cc24038d1" providerId="LiveId" clId="{BF486971-428E-4165-8CE3-9D0061EC54E6}" dt="2019-06-29T15:00:16.046" v="405"/>
          <ac:picMkLst>
            <pc:docMk/>
            <pc:sldMk cId="3943124443" sldId="259"/>
            <ac:picMk id="8" creationId="{92098FE6-5834-4950-83EF-11C5F7C48B8E}"/>
          </ac:picMkLst>
        </pc:picChg>
        <pc:picChg chg="add del mod">
          <ac:chgData name="Gerardo Ospina" userId="fc46ed1cc24038d1" providerId="LiveId" clId="{BF486971-428E-4165-8CE3-9D0061EC54E6}" dt="2019-06-29T15:00:16.046" v="405"/>
          <ac:picMkLst>
            <pc:docMk/>
            <pc:sldMk cId="3943124443" sldId="259"/>
            <ac:picMk id="10" creationId="{DDDA0A1D-FBFF-499C-A21F-0EDC2DDC1444}"/>
          </ac:picMkLst>
        </pc:picChg>
        <pc:picChg chg="add del mod">
          <ac:chgData name="Gerardo Ospina" userId="fc46ed1cc24038d1" providerId="LiveId" clId="{BF486971-428E-4165-8CE3-9D0061EC54E6}" dt="2019-06-29T15:21:33.847" v="474" actId="478"/>
          <ac:picMkLst>
            <pc:docMk/>
            <pc:sldMk cId="3943124443" sldId="259"/>
            <ac:picMk id="11" creationId="{12C5DD50-DB11-473B-95DC-F4854905DB25}"/>
          </ac:picMkLst>
        </pc:picChg>
        <pc:picChg chg="add mod">
          <ac:chgData name="Gerardo Ospina" userId="fc46ed1cc24038d1" providerId="LiveId" clId="{BF486971-428E-4165-8CE3-9D0061EC54E6}" dt="2019-06-29T15:32:34.484" v="489" actId="1076"/>
          <ac:picMkLst>
            <pc:docMk/>
            <pc:sldMk cId="3943124443" sldId="259"/>
            <ac:picMk id="17" creationId="{B5F32584-FBE6-4625-91D9-308714A98CED}"/>
          </ac:picMkLst>
        </pc:picChg>
      </pc:sldChg>
      <pc:sldChg chg="addSp delSp modSp ord">
        <pc:chgData name="Gerardo Ospina" userId="fc46ed1cc24038d1" providerId="LiveId" clId="{BF486971-428E-4165-8CE3-9D0061EC54E6}" dt="2019-06-29T15:32:41.933" v="491" actId="1076"/>
        <pc:sldMkLst>
          <pc:docMk/>
          <pc:sldMk cId="1180839111" sldId="261"/>
        </pc:sldMkLst>
        <pc:spChg chg="mod">
          <ac:chgData name="Gerardo Ospina" userId="fc46ed1cc24038d1" providerId="LiveId" clId="{BF486971-428E-4165-8CE3-9D0061EC54E6}" dt="2019-06-29T14:49:51.996" v="172" actId="20577"/>
          <ac:spMkLst>
            <pc:docMk/>
            <pc:sldMk cId="1180839111" sldId="261"/>
            <ac:spMk id="2" creationId="{EF5E8E4F-301A-477F-AAAD-C7FDF1E79923}"/>
          </ac:spMkLst>
        </pc:spChg>
        <pc:spChg chg="mod">
          <ac:chgData name="Gerardo Ospina" userId="fc46ed1cc24038d1" providerId="LiveId" clId="{BF486971-428E-4165-8CE3-9D0061EC54E6}" dt="2019-06-29T14:49:16.508" v="149" actId="12"/>
          <ac:spMkLst>
            <pc:docMk/>
            <pc:sldMk cId="1180839111" sldId="261"/>
            <ac:spMk id="3" creationId="{952E7554-1BAA-401B-84C9-D1096004B673}"/>
          </ac:spMkLst>
        </pc:spChg>
        <pc:picChg chg="add del mod">
          <ac:chgData name="Gerardo Ospina" userId="fc46ed1cc24038d1" providerId="LiveId" clId="{BF486971-428E-4165-8CE3-9D0061EC54E6}" dt="2019-06-29T15:21:36.868" v="475" actId="478"/>
          <ac:picMkLst>
            <pc:docMk/>
            <pc:sldMk cId="1180839111" sldId="261"/>
            <ac:picMk id="4" creationId="{C05643F5-05EC-497D-8338-F497E18580ED}"/>
          </ac:picMkLst>
        </pc:picChg>
        <pc:picChg chg="add mod">
          <ac:chgData name="Gerardo Ospina" userId="fc46ed1cc24038d1" providerId="LiveId" clId="{BF486971-428E-4165-8CE3-9D0061EC54E6}" dt="2019-06-29T15:32:41.933" v="491" actId="1076"/>
          <ac:picMkLst>
            <pc:docMk/>
            <pc:sldMk cId="1180839111" sldId="261"/>
            <ac:picMk id="6" creationId="{FED19B56-7BFB-4595-BFA7-80DA4D0130FA}"/>
          </ac:picMkLst>
        </pc:picChg>
      </pc:sldChg>
      <pc:sldChg chg="addSp delSp modSp modAnim">
        <pc:chgData name="Gerardo Ospina" userId="fc46ed1cc24038d1" providerId="LiveId" clId="{BF486971-428E-4165-8CE3-9D0061EC54E6}" dt="2019-06-29T17:13:17.763" v="638" actId="20577"/>
        <pc:sldMkLst>
          <pc:docMk/>
          <pc:sldMk cId="4159668035" sldId="262"/>
        </pc:sldMkLst>
        <pc:spChg chg="mod">
          <ac:chgData name="Gerardo Ospina" userId="fc46ed1cc24038d1" providerId="LiveId" clId="{BF486971-428E-4165-8CE3-9D0061EC54E6}" dt="2019-06-29T17:13:17.763" v="638" actId="20577"/>
          <ac:spMkLst>
            <pc:docMk/>
            <pc:sldMk cId="4159668035" sldId="262"/>
            <ac:spMk id="2" creationId="{67CC096C-BFFA-4808-A451-1539560132C7}"/>
          </ac:spMkLst>
        </pc:spChg>
        <pc:spChg chg="mod">
          <ac:chgData name="Gerardo Ospina" userId="fc46ed1cc24038d1" providerId="LiveId" clId="{BF486971-428E-4165-8CE3-9D0061EC54E6}" dt="2019-06-29T17:09:54.175" v="560"/>
          <ac:spMkLst>
            <pc:docMk/>
            <pc:sldMk cId="4159668035" sldId="262"/>
            <ac:spMk id="3" creationId="{61316C80-4849-4EEB-9B12-6FFC327EBA4A}"/>
          </ac:spMkLst>
        </pc:spChg>
        <pc:graphicFrameChg chg="add mod modGraphic">
          <ac:chgData name="Gerardo Ospina" userId="fc46ed1cc24038d1" providerId="LiveId" clId="{BF486971-428E-4165-8CE3-9D0061EC54E6}" dt="2019-06-29T17:10:37.249" v="565" actId="14100"/>
          <ac:graphicFrameMkLst>
            <pc:docMk/>
            <pc:sldMk cId="4159668035" sldId="262"/>
            <ac:graphicFrameMk id="7" creationId="{4AA081FD-B1F8-4AB0-9E75-FDDC99D94EE7}"/>
          </ac:graphicFrameMkLst>
        </pc:graphicFrameChg>
        <pc:picChg chg="add del mod">
          <ac:chgData name="Gerardo Ospina" userId="fc46ed1cc24038d1" providerId="LiveId" clId="{BF486971-428E-4165-8CE3-9D0061EC54E6}" dt="2019-06-29T14:53:56.374" v="255" actId="478"/>
          <ac:picMkLst>
            <pc:docMk/>
            <pc:sldMk cId="4159668035" sldId="262"/>
            <ac:picMk id="5" creationId="{EFD3940B-12DF-4BFA-8ECF-EF52FF16082D}"/>
          </ac:picMkLst>
        </pc:picChg>
        <pc:picChg chg="add del mod">
          <ac:chgData name="Gerardo Ospina" userId="fc46ed1cc24038d1" providerId="LiveId" clId="{BF486971-428E-4165-8CE3-9D0061EC54E6}" dt="2019-06-29T15:21:41.395" v="476" actId="478"/>
          <ac:picMkLst>
            <pc:docMk/>
            <pc:sldMk cId="4159668035" sldId="262"/>
            <ac:picMk id="6" creationId="{B8DBFCCC-7B0C-4F85-AC42-492B51E556DD}"/>
          </ac:picMkLst>
        </pc:picChg>
        <pc:picChg chg="add mod">
          <ac:chgData name="Gerardo Ospina" userId="fc46ed1cc24038d1" providerId="LiveId" clId="{BF486971-428E-4165-8CE3-9D0061EC54E6}" dt="2019-06-29T16:01:39.318" v="529" actId="1076"/>
          <ac:picMkLst>
            <pc:docMk/>
            <pc:sldMk cId="4159668035" sldId="262"/>
            <ac:picMk id="9" creationId="{B2EED9FA-7B32-425D-A920-F96B61F6C201}"/>
          </ac:picMkLst>
        </pc:picChg>
        <pc:picChg chg="add del mod">
          <ac:chgData name="Gerardo Ospina" userId="fc46ed1cc24038d1" providerId="LiveId" clId="{BF486971-428E-4165-8CE3-9D0061EC54E6}" dt="2019-06-29T17:10:35.589" v="563" actId="931"/>
          <ac:picMkLst>
            <pc:docMk/>
            <pc:sldMk cId="4159668035" sldId="262"/>
            <ac:picMk id="11" creationId="{660958CB-C395-4708-9344-3ED69760728E}"/>
          </ac:picMkLst>
        </pc:picChg>
      </pc:sldChg>
      <pc:sldChg chg="addSp delSp modSp">
        <pc:chgData name="Gerardo Ospina" userId="fc46ed1cc24038d1" providerId="LiveId" clId="{BF486971-428E-4165-8CE3-9D0061EC54E6}" dt="2019-06-29T17:32:58.976" v="657" actId="1076"/>
        <pc:sldMkLst>
          <pc:docMk/>
          <pc:sldMk cId="1279031805" sldId="263"/>
        </pc:sldMkLst>
        <pc:spChg chg="mod">
          <ac:chgData name="Gerardo Ospina" userId="fc46ed1cc24038d1" providerId="LiveId" clId="{BF486971-428E-4165-8CE3-9D0061EC54E6}" dt="2019-06-29T14:46:23.371" v="123" actId="14100"/>
          <ac:spMkLst>
            <pc:docMk/>
            <pc:sldMk cId="1279031805" sldId="263"/>
            <ac:spMk id="2" creationId="{A7417E30-D4A1-4959-A748-391573CB33B7}"/>
          </ac:spMkLst>
        </pc:spChg>
        <pc:picChg chg="add del mod">
          <ac:chgData name="Gerardo Ospina" userId="fc46ed1cc24038d1" providerId="LiveId" clId="{BF486971-428E-4165-8CE3-9D0061EC54E6}" dt="2019-06-29T14:46:25.202" v="125"/>
          <ac:picMkLst>
            <pc:docMk/>
            <pc:sldMk cId="1279031805" sldId="263"/>
            <ac:picMk id="3" creationId="{AA907B51-5897-44FB-B136-5A1E3554E7D8}"/>
          </ac:picMkLst>
        </pc:picChg>
        <pc:picChg chg="add del mod">
          <ac:chgData name="Gerardo Ospina" userId="fc46ed1cc24038d1" providerId="LiveId" clId="{BF486971-428E-4165-8CE3-9D0061EC54E6}" dt="2019-06-29T15:21:29.216" v="472" actId="478"/>
          <ac:picMkLst>
            <pc:docMk/>
            <pc:sldMk cId="1279031805" sldId="263"/>
            <ac:picMk id="4" creationId="{E7933339-F28F-4D75-BFAA-B925EF37939F}"/>
          </ac:picMkLst>
        </pc:picChg>
        <pc:picChg chg="del mod">
          <ac:chgData name="Gerardo Ospina" userId="fc46ed1cc24038d1" providerId="LiveId" clId="{BF486971-428E-4165-8CE3-9D0061EC54E6}" dt="2019-06-29T15:57:44.809" v="517" actId="478"/>
          <ac:picMkLst>
            <pc:docMk/>
            <pc:sldMk cId="1279031805" sldId="263"/>
            <ac:picMk id="5" creationId="{5F5F2207-BC0F-4AE0-9ECE-66B015727764}"/>
          </ac:picMkLst>
        </pc:picChg>
        <pc:picChg chg="add mod">
          <ac:chgData name="Gerardo Ospina" userId="fc46ed1cc24038d1" providerId="LiveId" clId="{BF486971-428E-4165-8CE3-9D0061EC54E6}" dt="2019-06-29T15:32:22.015" v="484" actId="1076"/>
          <ac:picMkLst>
            <pc:docMk/>
            <pc:sldMk cId="1279031805" sldId="263"/>
            <ac:picMk id="7" creationId="{0F276CE4-A3A1-4DCA-AF39-18C92818FE87}"/>
          </ac:picMkLst>
        </pc:picChg>
        <pc:picChg chg="add del mod">
          <ac:chgData name="Gerardo Ospina" userId="fc46ed1cc24038d1" providerId="LiveId" clId="{BF486971-428E-4165-8CE3-9D0061EC54E6}" dt="2019-06-29T17:32:18.054" v="649" actId="478"/>
          <ac:picMkLst>
            <pc:docMk/>
            <pc:sldMk cId="1279031805" sldId="263"/>
            <ac:picMk id="9" creationId="{BF1848EA-0D5B-4433-BD42-1C54E2D389CF}"/>
          </ac:picMkLst>
        </pc:picChg>
        <pc:picChg chg="add del mod">
          <ac:chgData name="Gerardo Ospina" userId="fc46ed1cc24038d1" providerId="LiveId" clId="{BF486971-428E-4165-8CE3-9D0061EC54E6}" dt="2019-06-29T17:32:19.273" v="650" actId="478"/>
          <ac:picMkLst>
            <pc:docMk/>
            <pc:sldMk cId="1279031805" sldId="263"/>
            <ac:picMk id="11" creationId="{7936232D-F8EF-47F0-8918-193EA2006DD4}"/>
          </ac:picMkLst>
        </pc:picChg>
        <pc:picChg chg="add del mod">
          <ac:chgData name="Gerardo Ospina" userId="fc46ed1cc24038d1" providerId="LiveId" clId="{BF486971-428E-4165-8CE3-9D0061EC54E6}" dt="2019-06-29T17:32:20.113" v="651" actId="478"/>
          <ac:picMkLst>
            <pc:docMk/>
            <pc:sldMk cId="1279031805" sldId="263"/>
            <ac:picMk id="13" creationId="{D25B4A8F-3FB3-43DF-8C39-601DC690946D}"/>
          </ac:picMkLst>
        </pc:picChg>
        <pc:picChg chg="add mod">
          <ac:chgData name="Gerardo Ospina" userId="fc46ed1cc24038d1" providerId="LiveId" clId="{BF486971-428E-4165-8CE3-9D0061EC54E6}" dt="2019-06-29T17:32:29.678" v="653" actId="1076"/>
          <ac:picMkLst>
            <pc:docMk/>
            <pc:sldMk cId="1279031805" sldId="263"/>
            <ac:picMk id="15" creationId="{FC2ECA7F-6716-42ED-9C23-511E9AF656F0}"/>
          </ac:picMkLst>
        </pc:picChg>
        <pc:picChg chg="add mod">
          <ac:chgData name="Gerardo Ospina" userId="fc46ed1cc24038d1" providerId="LiveId" clId="{BF486971-428E-4165-8CE3-9D0061EC54E6}" dt="2019-06-29T17:32:43.072" v="655" actId="1076"/>
          <ac:picMkLst>
            <pc:docMk/>
            <pc:sldMk cId="1279031805" sldId="263"/>
            <ac:picMk id="17" creationId="{1DF1FC17-B053-454C-A21F-CFB0562D7F87}"/>
          </ac:picMkLst>
        </pc:picChg>
        <pc:picChg chg="add mod">
          <ac:chgData name="Gerardo Ospina" userId="fc46ed1cc24038d1" providerId="LiveId" clId="{BF486971-428E-4165-8CE3-9D0061EC54E6}" dt="2019-06-29T17:32:58.976" v="657" actId="1076"/>
          <ac:picMkLst>
            <pc:docMk/>
            <pc:sldMk cId="1279031805" sldId="263"/>
            <ac:picMk id="19" creationId="{8FB801F7-5F34-4801-943D-E561AC87029F}"/>
          </ac:picMkLst>
        </pc:picChg>
      </pc:sldChg>
      <pc:sldChg chg="addSp delSp modSp modAnim">
        <pc:chgData name="Gerardo Ospina" userId="fc46ed1cc24038d1" providerId="LiveId" clId="{BF486971-428E-4165-8CE3-9D0061EC54E6}" dt="2019-06-29T18:15:55.997" v="679" actId="20577"/>
        <pc:sldMkLst>
          <pc:docMk/>
          <pc:sldMk cId="4041441296" sldId="264"/>
        </pc:sldMkLst>
        <pc:spChg chg="mod">
          <ac:chgData name="Gerardo Ospina" userId="fc46ed1cc24038d1" providerId="LiveId" clId="{BF486971-428E-4165-8CE3-9D0061EC54E6}" dt="2019-06-29T14:27:36.457" v="26" actId="2711"/>
          <ac:spMkLst>
            <pc:docMk/>
            <pc:sldMk cId="4041441296" sldId="264"/>
            <ac:spMk id="2" creationId="{C3EE0D4C-B312-4461-80A4-B45077F43708}"/>
          </ac:spMkLst>
        </pc:spChg>
        <pc:spChg chg="mod">
          <ac:chgData name="Gerardo Ospina" userId="fc46ed1cc24038d1" providerId="LiveId" clId="{BF486971-428E-4165-8CE3-9D0061EC54E6}" dt="2019-06-29T18:15:55.997" v="679" actId="20577"/>
          <ac:spMkLst>
            <pc:docMk/>
            <pc:sldMk cId="4041441296" sldId="264"/>
            <ac:spMk id="3" creationId="{F89C9F1A-CE2B-4F4C-98F0-AEFFAC29D602}"/>
          </ac:spMkLst>
        </pc:spChg>
        <pc:picChg chg="add del mod">
          <ac:chgData name="Gerardo Ospina" userId="fc46ed1cc24038d1" providerId="LiveId" clId="{BF486971-428E-4165-8CE3-9D0061EC54E6}" dt="2019-06-29T15:21:44.463" v="477" actId="478"/>
          <ac:picMkLst>
            <pc:docMk/>
            <pc:sldMk cId="4041441296" sldId="264"/>
            <ac:picMk id="4" creationId="{0BC97435-51B1-4B78-A8D2-3914AFAE9520}"/>
          </ac:picMkLst>
        </pc:picChg>
        <pc:picChg chg="add mod">
          <ac:chgData name="Gerardo Ospina" userId="fc46ed1cc24038d1" providerId="LiveId" clId="{BF486971-428E-4165-8CE3-9D0061EC54E6}" dt="2019-06-29T15:33:10.989" v="498" actId="1076"/>
          <ac:picMkLst>
            <pc:docMk/>
            <pc:sldMk cId="4041441296" sldId="264"/>
            <ac:picMk id="6" creationId="{99879B06-D932-4CFE-9323-D80F155CC2BC}"/>
          </ac:picMkLst>
        </pc:picChg>
      </pc:sldChg>
      <pc:sldChg chg="addSp delSp modSp modAnim">
        <pc:chgData name="Gerardo Ospina" userId="fc46ed1cc24038d1" providerId="LiveId" clId="{BF486971-428E-4165-8CE3-9D0061EC54E6}" dt="2019-06-29T18:18:52.549" v="763" actId="20577"/>
        <pc:sldMkLst>
          <pc:docMk/>
          <pc:sldMk cId="2606326566" sldId="265"/>
        </pc:sldMkLst>
        <pc:spChg chg="mod">
          <ac:chgData name="Gerardo Ospina" userId="fc46ed1cc24038d1" providerId="LiveId" clId="{BF486971-428E-4165-8CE3-9D0061EC54E6}" dt="2019-06-29T14:35:46.494" v="95" actId="947"/>
          <ac:spMkLst>
            <pc:docMk/>
            <pc:sldMk cId="2606326566" sldId="265"/>
            <ac:spMk id="2" creationId="{AFD3C6DC-9F8A-4D4B-BCDB-1736DB652C97}"/>
          </ac:spMkLst>
        </pc:spChg>
        <pc:spChg chg="mod">
          <ac:chgData name="Gerardo Ospina" userId="fc46ed1cc24038d1" providerId="LiveId" clId="{BF486971-428E-4165-8CE3-9D0061EC54E6}" dt="2019-06-29T18:18:52.549" v="763" actId="20577"/>
          <ac:spMkLst>
            <pc:docMk/>
            <pc:sldMk cId="2606326566" sldId="265"/>
            <ac:spMk id="3" creationId="{77D37CB9-0412-4209-83D1-6587EE8B2541}"/>
          </ac:spMkLst>
        </pc:spChg>
        <pc:graphicFrameChg chg="add del mod">
          <ac:chgData name="Gerardo Ospina" userId="fc46ed1cc24038d1" providerId="LiveId" clId="{BF486971-428E-4165-8CE3-9D0061EC54E6}" dt="2019-06-29T14:33:06.523" v="41"/>
          <ac:graphicFrameMkLst>
            <pc:docMk/>
            <pc:sldMk cId="2606326566" sldId="265"/>
            <ac:graphicFrameMk id="4" creationId="{960748D0-7723-49A5-98FF-E52DB4B9BE5E}"/>
          </ac:graphicFrameMkLst>
        </pc:graphicFrameChg>
        <pc:graphicFrameChg chg="add del mod modGraphic">
          <ac:chgData name="Gerardo Ospina" userId="fc46ed1cc24038d1" providerId="LiveId" clId="{BF486971-428E-4165-8CE3-9D0061EC54E6}" dt="2019-06-29T14:34:00.728" v="60"/>
          <ac:graphicFrameMkLst>
            <pc:docMk/>
            <pc:sldMk cId="2606326566" sldId="265"/>
            <ac:graphicFrameMk id="5" creationId="{880ECE54-72F0-4214-9ED7-3F0A1898969F}"/>
          </ac:graphicFrameMkLst>
        </pc:graphicFrameChg>
        <pc:graphicFrameChg chg="add mod modGraphic">
          <ac:chgData name="Gerardo Ospina" userId="fc46ed1cc24038d1" providerId="LiveId" clId="{BF486971-428E-4165-8CE3-9D0061EC54E6}" dt="2019-06-29T14:36:24.318" v="98" actId="20577"/>
          <ac:graphicFrameMkLst>
            <pc:docMk/>
            <pc:sldMk cId="2606326566" sldId="265"/>
            <ac:graphicFrameMk id="6" creationId="{DBDF98A3-D5D7-47F4-97BF-2CC3BAF9FF4D}"/>
          </ac:graphicFrameMkLst>
        </pc:graphicFrameChg>
        <pc:picChg chg="add del mod">
          <ac:chgData name="Gerardo Ospina" userId="fc46ed1cc24038d1" providerId="LiveId" clId="{BF486971-428E-4165-8CE3-9D0061EC54E6}" dt="2019-06-29T15:21:48.651" v="478" actId="478"/>
          <ac:picMkLst>
            <pc:docMk/>
            <pc:sldMk cId="2606326566" sldId="265"/>
            <ac:picMk id="7" creationId="{253898C6-A896-4B17-9A9A-42ED3D3CBCE0}"/>
          </ac:picMkLst>
        </pc:picChg>
        <pc:picChg chg="add mod">
          <ac:chgData name="Gerardo Ospina" userId="fc46ed1cc24038d1" providerId="LiveId" clId="{BF486971-428E-4165-8CE3-9D0061EC54E6}" dt="2019-06-29T16:02:03.150" v="530" actId="1076"/>
          <ac:picMkLst>
            <pc:docMk/>
            <pc:sldMk cId="2606326566" sldId="265"/>
            <ac:picMk id="9" creationId="{2AF750DF-5243-4384-9814-2E2797CD073C}"/>
          </ac:picMkLst>
        </pc:picChg>
      </pc:sldChg>
      <pc:sldChg chg="addSp delSp modSp">
        <pc:chgData name="Gerardo Ospina" userId="fc46ed1cc24038d1" providerId="LiveId" clId="{BF486971-428E-4165-8CE3-9D0061EC54E6}" dt="2019-06-29T17:50:36.352" v="661" actId="1076"/>
        <pc:sldMkLst>
          <pc:docMk/>
          <pc:sldMk cId="3619714123" sldId="266"/>
        </pc:sldMkLst>
        <pc:spChg chg="mod">
          <ac:chgData name="Gerardo Ospina" userId="fc46ed1cc24038d1" providerId="LiveId" clId="{BF486971-428E-4165-8CE3-9D0061EC54E6}" dt="2019-06-29T14:36:08.050" v="97" actId="2711"/>
          <ac:spMkLst>
            <pc:docMk/>
            <pc:sldMk cId="3619714123" sldId="266"/>
            <ac:spMk id="2" creationId="{6314C499-A7D3-47F2-A7FE-E07817916C99}"/>
          </ac:spMkLst>
        </pc:spChg>
        <pc:picChg chg="add del mod">
          <ac:chgData name="Gerardo Ospina" userId="fc46ed1cc24038d1" providerId="LiveId" clId="{BF486971-428E-4165-8CE3-9D0061EC54E6}" dt="2019-06-29T15:21:54.137" v="479" actId="478"/>
          <ac:picMkLst>
            <pc:docMk/>
            <pc:sldMk cId="3619714123" sldId="266"/>
            <ac:picMk id="3" creationId="{4BD6E179-319C-41F5-82A2-DA2EF510E77B}"/>
          </ac:picMkLst>
        </pc:picChg>
        <pc:picChg chg="del mod">
          <ac:chgData name="Gerardo Ospina" userId="fc46ed1cc24038d1" providerId="LiveId" clId="{BF486971-428E-4165-8CE3-9D0061EC54E6}" dt="2019-06-29T17:50:19.146" v="659" actId="478"/>
          <ac:picMkLst>
            <pc:docMk/>
            <pc:sldMk cId="3619714123" sldId="266"/>
            <ac:picMk id="5" creationId="{22842CAD-FCA4-453C-80C3-C750086A15D9}"/>
          </ac:picMkLst>
        </pc:picChg>
        <pc:picChg chg="add mod">
          <ac:chgData name="Gerardo Ospina" userId="fc46ed1cc24038d1" providerId="LiveId" clId="{BF486971-428E-4165-8CE3-9D0061EC54E6}" dt="2019-06-29T15:33:26.693" v="503" actId="1076"/>
          <ac:picMkLst>
            <pc:docMk/>
            <pc:sldMk cId="3619714123" sldId="266"/>
            <ac:picMk id="6" creationId="{1A8482B5-C133-48C1-BCB4-80931BEE99B8}"/>
          </ac:picMkLst>
        </pc:picChg>
        <pc:picChg chg="add mod">
          <ac:chgData name="Gerardo Ospina" userId="fc46ed1cc24038d1" providerId="LiveId" clId="{BF486971-428E-4165-8CE3-9D0061EC54E6}" dt="2019-06-29T17:50:36.352" v="661" actId="1076"/>
          <ac:picMkLst>
            <pc:docMk/>
            <pc:sldMk cId="3619714123" sldId="266"/>
            <ac:picMk id="8" creationId="{5929C109-DD15-4D18-8077-2E54F3CF0455}"/>
          </ac:picMkLst>
        </pc:picChg>
      </pc:sldChg>
      <pc:sldChg chg="addSp delSp modSp add modAnim">
        <pc:chgData name="Gerardo Ospina" userId="fc46ed1cc24038d1" providerId="LiveId" clId="{BF486971-428E-4165-8CE3-9D0061EC54E6}" dt="2019-06-29T17:12:54.225" v="607" actId="20577"/>
        <pc:sldMkLst>
          <pc:docMk/>
          <pc:sldMk cId="138326610" sldId="267"/>
        </pc:sldMkLst>
        <pc:spChg chg="mod">
          <ac:chgData name="Gerardo Ospina" userId="fc46ed1cc24038d1" providerId="LiveId" clId="{BF486971-428E-4165-8CE3-9D0061EC54E6}" dt="2019-06-29T17:12:54.225" v="607" actId="20577"/>
          <ac:spMkLst>
            <pc:docMk/>
            <pc:sldMk cId="138326610" sldId="267"/>
            <ac:spMk id="2" creationId="{0BFFD9B7-738B-4304-82A2-046960628B64}"/>
          </ac:spMkLst>
        </pc:spChg>
        <pc:spChg chg="mod">
          <ac:chgData name="Gerardo Ospina" userId="fc46ed1cc24038d1" providerId="LiveId" clId="{BF486971-428E-4165-8CE3-9D0061EC54E6}" dt="2019-06-29T17:12:47.794" v="606" actId="255"/>
          <ac:spMkLst>
            <pc:docMk/>
            <pc:sldMk cId="138326610" sldId="267"/>
            <ac:spMk id="3" creationId="{F3C00A78-A976-4B48-8331-0767A9819F7C}"/>
          </ac:spMkLst>
        </pc:spChg>
        <pc:picChg chg="add mod">
          <ac:chgData name="Gerardo Ospina" userId="fc46ed1cc24038d1" providerId="LiveId" clId="{BF486971-428E-4165-8CE3-9D0061EC54E6}" dt="2019-06-29T15:32:48.373" v="494" actId="1076"/>
          <ac:picMkLst>
            <pc:docMk/>
            <pc:sldMk cId="138326610" sldId="267"/>
            <ac:picMk id="5" creationId="{99483E72-2466-482E-BCF5-61FB049B42D6}"/>
          </ac:picMkLst>
        </pc:picChg>
        <pc:picChg chg="add del mod">
          <ac:chgData name="Gerardo Ospina" userId="fc46ed1cc24038d1" providerId="LiveId" clId="{BF486971-428E-4165-8CE3-9D0061EC54E6}" dt="2019-06-29T17:11:43.223" v="589"/>
          <ac:picMkLst>
            <pc:docMk/>
            <pc:sldMk cId="138326610" sldId="267"/>
            <ac:picMk id="7" creationId="{518EC9B2-144B-4765-9E99-E3CF997DADB0}"/>
          </ac:picMkLst>
        </pc:picChg>
      </pc:sldChg>
      <pc:sldChg chg="addSp delSp modSp add del modTransition">
        <pc:chgData name="Gerardo Ospina" userId="fc46ed1cc24038d1" providerId="LiveId" clId="{BF486971-428E-4165-8CE3-9D0061EC54E6}" dt="2019-06-29T18:25:30.667" v="764"/>
        <pc:sldMkLst>
          <pc:docMk/>
          <pc:sldMk cId="1970737185" sldId="268"/>
        </pc:sldMkLst>
        <pc:spChg chg="mod">
          <ac:chgData name="Gerardo Ospina" userId="fc46ed1cc24038d1" providerId="LiveId" clId="{BF486971-428E-4165-8CE3-9D0061EC54E6}" dt="2019-06-29T17:11:52.092" v="591" actId="20577"/>
          <ac:spMkLst>
            <pc:docMk/>
            <pc:sldMk cId="1970737185" sldId="268"/>
            <ac:spMk id="2" creationId="{D0B289F2-B48F-49C7-BA93-755374763FE8}"/>
          </ac:spMkLst>
        </pc:spChg>
        <pc:spChg chg="add del">
          <ac:chgData name="Gerardo Ospina" userId="fc46ed1cc24038d1" providerId="LiveId" clId="{BF486971-428E-4165-8CE3-9D0061EC54E6}" dt="2019-06-29T17:11:56.939" v="592"/>
          <ac:spMkLst>
            <pc:docMk/>
            <pc:sldMk cId="1970737185" sldId="268"/>
            <ac:spMk id="3" creationId="{1CE68A74-47C5-4F8E-A4F9-B7585D945F39}"/>
          </ac:spMkLst>
        </pc:spChg>
        <pc:picChg chg="add del mod">
          <ac:chgData name="Gerardo Ospina" userId="fc46ed1cc24038d1" providerId="LiveId" clId="{BF486971-428E-4165-8CE3-9D0061EC54E6}" dt="2019-06-29T17:29:02.546" v="639" actId="478"/>
          <ac:picMkLst>
            <pc:docMk/>
            <pc:sldMk cId="1970737185" sldId="268"/>
            <ac:picMk id="6" creationId="{4625033E-3F91-4B82-8B60-7984C07819F9}"/>
          </ac:picMkLst>
        </pc:picChg>
        <pc:picChg chg="add del mod">
          <ac:chgData name="Gerardo Ospina" userId="fc46ed1cc24038d1" providerId="LiveId" clId="{BF486971-428E-4165-8CE3-9D0061EC54E6}" dt="2019-06-29T17:50:49.733" v="662" actId="478"/>
          <ac:picMkLst>
            <pc:docMk/>
            <pc:sldMk cId="1970737185" sldId="268"/>
            <ac:picMk id="8" creationId="{A69ED34A-5ADE-41D7-B0F3-BACCE846457C}"/>
          </ac:picMkLst>
        </pc:picChg>
        <pc:picChg chg="add mod">
          <ac:chgData name="Gerardo Ospina" userId="fc46ed1cc24038d1" providerId="LiveId" clId="{BF486971-428E-4165-8CE3-9D0061EC54E6}" dt="2019-06-29T17:29:33.360" v="643" actId="1076"/>
          <ac:picMkLst>
            <pc:docMk/>
            <pc:sldMk cId="1970737185" sldId="268"/>
            <ac:picMk id="9" creationId="{6D57ADCA-ED6B-4CB0-8AA3-00511144BE03}"/>
          </ac:picMkLst>
        </pc:picChg>
        <pc:picChg chg="add del mod">
          <ac:chgData name="Gerardo Ospina" userId="fc46ed1cc24038d1" providerId="LiveId" clId="{BF486971-428E-4165-8CE3-9D0061EC54E6}" dt="2019-06-29T17:31:38.230" v="646" actId="478"/>
          <ac:picMkLst>
            <pc:docMk/>
            <pc:sldMk cId="1970737185" sldId="268"/>
            <ac:picMk id="11" creationId="{F7C99F89-3114-430C-B633-2B2065A4D269}"/>
          </ac:picMkLst>
        </pc:picChg>
        <pc:picChg chg="add del mod">
          <ac:chgData name="Gerardo Ospina" userId="fc46ed1cc24038d1" providerId="LiveId" clId="{BF486971-428E-4165-8CE3-9D0061EC54E6}" dt="2019-06-29T17:52:10.473" v="665" actId="478"/>
          <ac:picMkLst>
            <pc:docMk/>
            <pc:sldMk cId="1970737185" sldId="268"/>
            <ac:picMk id="13" creationId="{D6C07B33-64DF-466B-81FE-103A621B498A}"/>
          </ac:picMkLst>
        </pc:picChg>
        <pc:picChg chg="add mod">
          <ac:chgData name="Gerardo Ospina" userId="fc46ed1cc24038d1" providerId="LiveId" clId="{BF486971-428E-4165-8CE3-9D0061EC54E6}" dt="2019-06-29T17:51:09.160" v="664" actId="1076"/>
          <ac:picMkLst>
            <pc:docMk/>
            <pc:sldMk cId="1970737185" sldId="268"/>
            <ac:picMk id="15" creationId="{F7DF7753-83E3-4EAE-86DF-F82605192F7D}"/>
          </ac:picMkLst>
        </pc:picChg>
        <pc:picChg chg="add mod">
          <ac:chgData name="Gerardo Ospina" userId="fc46ed1cc24038d1" providerId="LiveId" clId="{BF486971-428E-4165-8CE3-9D0061EC54E6}" dt="2019-06-29T17:52:29.395" v="667" actId="1076"/>
          <ac:picMkLst>
            <pc:docMk/>
            <pc:sldMk cId="1970737185" sldId="268"/>
            <ac:picMk id="17" creationId="{EAF1C794-A4BF-45B2-BD48-D3A92311F19E}"/>
          </ac:picMkLst>
        </pc:picChg>
      </pc:sldChg>
      <pc:sldChg chg="add del">
        <pc:chgData name="Gerardo Ospina" userId="fc46ed1cc24038d1" providerId="LiveId" clId="{BF486971-428E-4165-8CE3-9D0061EC54E6}" dt="2019-06-29T16:00:30.113" v="525"/>
        <pc:sldMkLst>
          <pc:docMk/>
          <pc:sldMk cId="2996637872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4E2F2-245D-4F51-B116-6976CC4AE28B}" type="datetimeFigureOut">
              <a:rPr lang="en-US" smtClean="0"/>
              <a:t>5/25/2022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E3DB1-943B-4FC1-A107-41A905D468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600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9E3DB1-943B-4FC1-A107-41A905D468C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042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B9260-78D5-4C08-A320-3786263BD2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CE85BE-6A9D-4AA0-A389-2D452A21BE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27D31-2D98-412F-9D4D-29A860590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5414-4453-4359-A481-5B543B0A12B6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611D6-8FDE-4BAC-B5F6-8655A27DC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32844-4C44-4083-92DD-56539006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72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47C61-655A-4D6B-9D44-CBC643200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7CC1E9-2439-4364-A869-011704775C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4A36B-9B55-4332-8F5E-66355CE70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22BE-8C35-42E0-8773-36689A387E47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81109-36BF-43D3-AFEF-FDB543251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3519B-E670-4A68-B1ED-E6C9B4458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54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306514-9414-49C7-968C-F5DEEC0970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4530CE-F399-4964-A54F-D2E91FF2E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E0A3A-3889-4BA6-81DF-28019597D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AF6A-0153-422D-B6AA-C0FCF5CABF46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17D64-BA03-46B9-AA7C-F592A2928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08D11-B903-40B8-8DA9-E17D4A66C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907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386A2-10F3-47DB-9D04-779B7A866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FAB09-1D80-4690-893C-23507054F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CA237-93CA-4CDD-A01B-9D7160F4B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1CA9-7C46-473B-9842-B15C6C8A3D1D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D6ACB-E832-46E7-A18A-E1E540AE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2A17F-C494-4F76-AEB1-476920041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56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E2592-1E95-40A9-9334-40D2B0B94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A765B-B92B-4356-BB14-C3888636D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68F9D-7C35-4D1C-8A40-2FDBC98E6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D598-5934-4DD4-9135-AAF6B4227BC3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CE78D-527A-40CA-8622-9641DA100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9C1BB-848C-41AD-A482-57774AB47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316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BAB1C-137D-4B8C-B1E8-27155093F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30AC2-9999-4165-863B-298A8E82A3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63FBF0-6C05-4E51-9E58-9773B7EB0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02FE0-6EE7-4ED3-86E5-C8BD77066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7DA7-4EE5-4256-8F49-08FE8088AFDD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C42A1-D51B-450A-977E-9E19B4A9A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22CF2-C1CA-4D4D-8178-86C8AB2A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13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02CFB-6565-4F40-A507-5141E89BC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1A05F-61A1-400F-BBD5-322886BDB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09EFB1-67D6-4234-BBB6-925F213FB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441420-E09E-4AB6-AC5D-FF2F95646D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AE6A0D-6ADA-4BA2-AA7A-62F2AB6A4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1B8A79-D166-41D2-957A-D94402132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1505-67F7-4D85-9A9A-1D97EB544D21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71D3B9-D74A-4661-93DA-632607567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DFBD10-4D02-41E3-ACEF-0A54F4291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201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185D3-3553-49C1-BA4B-63E666986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453A53-817C-4408-89D0-0174770FB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234A-231C-41BD-9E97-7E2FB3A499CA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5A4FE3-C228-4E00-92E2-B5A43B016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DEECB0-5CE8-41C6-8817-D8ABC385E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14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5BB38D-0A90-4B7B-82E2-9754EBE10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B9E5-EC1A-4DCE-B21D-B79F06113F75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A2E200-C06B-4F8D-B0F9-3BEAE476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0018CA-99CA-4E2F-8145-0EE7EFFC9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83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8302C-276B-4719-BBB3-839B57809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156B3-C237-496A-A314-D74A6CBBE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DA3802-59CF-4ACE-8E96-7020E2650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83702B-1A9B-46AB-BF35-7EDAF8807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9F18-0C58-4ADB-9EC1-D28626D85422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76DC9D-C43A-4291-9E60-22F66CB5D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50CEF-1751-4D61-B14B-C8DF33E33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75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5A2B-EBDF-4D6D-B8A4-082724F8B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6ADB04-0722-4061-962A-713ACD24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EA7A96-5B0C-4961-8DC3-695E10AA6C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A524F-A48B-4CFC-9AE1-BE5EA1CF9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FBCDF-F852-40F5-9328-0220403336E3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85A7FF-AE2C-4C8A-962A-3C23D17E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C8FBC-DFFD-45E5-827B-3E5DFC00B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74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540893-9F1F-4683-81BC-5F463C9AD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C4DBA-4317-4A86-BDEA-D11E345EA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99B99-BABF-4638-956F-4EC56E5381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2714-DFAE-415E-8459-DA5108386805}" type="datetime1">
              <a:rPr lang="en-US" smtClean="0"/>
              <a:t>5/25/2022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6D4EA-06E9-40B9-934C-EB440C15E9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Gerardo Ospina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2454B-18E1-4DCF-8DBD-3B43326442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391E6-5916-4182-ABAC-67503C0BE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3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erardo.ospina@escuelaing.edu.c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nature.com/articles/s41467-019-14108-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youtube.com/watch?v=82WmmM3yBh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eachablemachine.withgoogle.com/" TargetMode="External"/><Relationship Id="rId2" Type="http://schemas.openxmlformats.org/officeDocument/2006/relationships/hyperlink" Target="https://arxiv.org/pdf/1704.0486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ftp.escuelaing.edu.co/pub/caobo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C3754-61B7-4A44-A462-CED04DB12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34687" y="1146412"/>
            <a:ext cx="7920250" cy="2363551"/>
          </a:xfrm>
        </p:spPr>
        <p:txBody>
          <a:bodyPr/>
          <a:lstStyle/>
          <a:p>
            <a:r>
              <a:rPr lang="es-CO" dirty="0">
                <a:latin typeface="Brush Script MT" panose="03060802040406070304" pitchFamily="66" charset="0"/>
              </a:rPr>
              <a:t>Taller de IA:</a:t>
            </a:r>
            <a:br>
              <a:rPr lang="es-CO" dirty="0">
                <a:latin typeface="Brush Script MT" panose="03060802040406070304" pitchFamily="66" charset="0"/>
              </a:rPr>
            </a:br>
            <a:r>
              <a:rPr lang="es-CO" dirty="0">
                <a:latin typeface="Brush Script MT" panose="03060802040406070304" pitchFamily="66" charset="0"/>
              </a:rPr>
              <a:t>Redes Neuronales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77A19A-2D91-4B7A-A819-9078F0196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34687" y="3509963"/>
            <a:ext cx="7920250" cy="1655762"/>
          </a:xfrm>
        </p:spPr>
        <p:txBody>
          <a:bodyPr>
            <a:normAutofit lnSpcReduction="10000"/>
          </a:bodyPr>
          <a:lstStyle/>
          <a:p>
            <a:r>
              <a:rPr lang="es-CO" dirty="0"/>
              <a:t>Gerardo Ospina</a:t>
            </a:r>
          </a:p>
          <a:p>
            <a:r>
              <a:rPr lang="es-CO" dirty="0">
                <a:hlinkClick r:id="rId3"/>
              </a:rPr>
              <a:t>gerardo.ospina@escuelaing.edu.co</a:t>
            </a:r>
            <a:endParaRPr lang="es-CO" dirty="0"/>
          </a:p>
          <a:p>
            <a:r>
              <a:rPr lang="es-ES" dirty="0"/>
              <a:t>Juan Camilo </a:t>
            </a:r>
            <a:r>
              <a:rPr lang="es-ES" dirty="0" err="1"/>
              <a:t>Angel</a:t>
            </a:r>
            <a:endParaRPr lang="es-ES" dirty="0"/>
          </a:p>
          <a:p>
            <a:r>
              <a:rPr lang="es-ES" dirty="0"/>
              <a:t>Juan Camilo Rojas</a:t>
            </a:r>
            <a:endParaRPr lang="es-CO" dirty="0"/>
          </a:p>
          <a:p>
            <a:endParaRPr lang="es-CO" dirty="0"/>
          </a:p>
          <a:p>
            <a:endParaRPr lang="es-C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CDF460-09F4-40EC-BBE7-B9768F03DA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86" y="2328187"/>
            <a:ext cx="2429301" cy="300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406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96193-7814-4A84-85E4-4C698C31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O" dirty="0">
                <a:latin typeface="Brush Script MT" panose="03060802040406070304" pitchFamily="66" charset="0"/>
              </a:rPr>
              <a:t>Inteligencia Artificial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6365D-FFD5-4146-BE2D-3A82AF721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La teoría y el desarrollo de sistemas informáticos capaces de realizar tareas que normalmente requieren inteligencia humana: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ES" dirty="0"/>
              <a:t>La percepción visual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ES" dirty="0"/>
              <a:t>El reconocimiento del habla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ES" dirty="0"/>
              <a:t>La toma de decisiones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ES" dirty="0"/>
              <a:t>La traducción entre idiomas.</a:t>
            </a:r>
          </a:p>
          <a:p>
            <a:pPr marL="0" indent="0">
              <a:buNone/>
            </a:pPr>
            <a:r>
              <a:rPr lang="es-ES" dirty="0"/>
              <a:t>Problemas difíciles</a:t>
            </a:r>
          </a:p>
          <a:p>
            <a:pPr marL="0" indent="0">
              <a:buNone/>
            </a:pPr>
            <a:r>
              <a:rPr lang="es-ES" dirty="0"/>
              <a:t>Problemas sin solución conocida</a:t>
            </a:r>
            <a:endParaRPr lang="es-C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32FABC-1A4C-4EFE-A977-6E256316E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266" y="5229788"/>
            <a:ext cx="1314734" cy="162821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B54ED-0B0B-49DA-AE10-95110BD2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</p:spTree>
    <p:extLst>
      <p:ext uri="{BB962C8B-B14F-4D97-AF65-F5344CB8AC3E}">
        <p14:creationId xmlns:p14="http://schemas.microsoft.com/office/powerpoint/2010/main" val="46400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96193-7814-4A84-85E4-4C698C31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O" dirty="0">
                <a:latin typeface="Brush Script MT" panose="03060802040406070304" pitchFamily="66" charset="0"/>
              </a:rPr>
              <a:t>Retos Globales: Desarrollo Sostenible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6365D-FFD5-4146-BE2D-3A82AF721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2030 Agenda for Sustainable Development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dirty="0"/>
              <a:t>3 Pilares </a:t>
            </a:r>
            <a:r>
              <a:rPr lang="en-US" dirty="0"/>
              <a:t>(Sociedad – Economia – </a:t>
            </a:r>
            <a:r>
              <a:rPr lang="en-US" dirty="0" err="1"/>
              <a:t>Ambiente</a:t>
            </a:r>
            <a:r>
              <a:rPr lang="en-US" dirty="0"/>
              <a:t>)</a:t>
            </a:r>
            <a:endParaRPr lang="es-ES" dirty="0"/>
          </a:p>
          <a:p>
            <a:pPr marL="971550" lvl="1" indent="-514350">
              <a:buFont typeface="+mj-lt"/>
              <a:buAutoNum type="arabicPeriod"/>
            </a:pPr>
            <a:r>
              <a:rPr lang="es-ES" dirty="0"/>
              <a:t>17 objetivos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dirty="0"/>
              <a:t>169 metas</a:t>
            </a:r>
          </a:p>
          <a:p>
            <a:pPr marL="971550" lvl="1" indent="-514350">
              <a:buFont typeface="+mj-lt"/>
              <a:buAutoNum type="arabicPeriod"/>
            </a:pPr>
            <a:endParaRPr lang="es-E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The role of artificial intelligence in achieving the Sustainable Development Goals | Nature Communications</a:t>
            </a:r>
            <a:endParaRPr lang="es-C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32FABC-1A4C-4EFE-A977-6E256316E3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266" y="5229788"/>
            <a:ext cx="1314734" cy="162821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B54ED-0B0B-49DA-AE10-95110BD2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</p:spTree>
    <p:extLst>
      <p:ext uri="{BB962C8B-B14F-4D97-AF65-F5344CB8AC3E}">
        <p14:creationId xmlns:p14="http://schemas.microsoft.com/office/powerpoint/2010/main" val="228927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96193-7814-4A84-85E4-4C698C31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O" dirty="0">
                <a:latin typeface="Brush Script MT" panose="03060802040406070304" pitchFamily="66" charset="0"/>
              </a:rPr>
              <a:t>Impacto sobre el Desarrollo Sostenible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32FABC-1A4C-4EFE-A977-6E256316E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266" y="5229788"/>
            <a:ext cx="1314734" cy="162821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B54ED-0B0B-49DA-AE10-95110BD2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5FD109-81D4-4012-88DE-C7F788B618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834" y="1391345"/>
            <a:ext cx="9960545" cy="4965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079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96193-7814-4A84-85E4-4C698C31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O" dirty="0">
                <a:latin typeface="Brush Script MT" panose="03060802040406070304" pitchFamily="66" charset="0"/>
              </a:rPr>
              <a:t>Capacidades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6365D-FFD5-4146-BE2D-3A82AF721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Percepción, que incluye audio, visual, textual y táctil (por ejemplo, reconocimiento facial)</a:t>
            </a:r>
          </a:p>
          <a:p>
            <a:pPr marL="0" indent="0">
              <a:buNone/>
            </a:pPr>
            <a:r>
              <a:rPr lang="es-ES" dirty="0"/>
              <a:t>Toma de decisiones (por ejemplo, sistemas de diagnóstico médico), predicción (por ejemplo, pronóstico del tiempo)</a:t>
            </a:r>
          </a:p>
          <a:p>
            <a:pPr marL="0" indent="0">
              <a:buNone/>
            </a:pPr>
            <a:r>
              <a:rPr lang="es-ES" dirty="0"/>
              <a:t>Extracción automática de conocimiento y reconocimiento de patrones a partir de datos (por ejemplo, descubrimiento de círculos de noticias falsas en las redes sociales)</a:t>
            </a:r>
          </a:p>
          <a:p>
            <a:pPr marL="0" indent="0">
              <a:buNone/>
            </a:pPr>
            <a:r>
              <a:rPr lang="es-ES" dirty="0"/>
              <a:t>Comunicación interactiva (por ejemplo, robots sociales o </a:t>
            </a:r>
            <a:r>
              <a:rPr lang="es-ES" dirty="0" err="1"/>
              <a:t>bots</a:t>
            </a:r>
            <a:r>
              <a:rPr lang="es-ES" dirty="0"/>
              <a:t> de chat)</a:t>
            </a:r>
          </a:p>
          <a:p>
            <a:pPr marL="0" indent="0">
              <a:buNone/>
            </a:pPr>
            <a:r>
              <a:rPr lang="es-ES" dirty="0"/>
              <a:t>Razonamiento lógico (p. ej., desarrollo de teorías a partir de premisas).</a:t>
            </a:r>
            <a:endParaRPr lang="es-C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32FABC-1A4C-4EFE-A977-6E256316E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266" y="5229788"/>
            <a:ext cx="1314734" cy="162821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B54ED-0B0B-49DA-AE10-95110BD2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</p:spTree>
    <p:extLst>
      <p:ext uri="{BB962C8B-B14F-4D97-AF65-F5344CB8AC3E}">
        <p14:creationId xmlns:p14="http://schemas.microsoft.com/office/powerpoint/2010/main" val="277694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96193-7814-4A84-85E4-4C698C31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O" dirty="0">
                <a:latin typeface="Brush Script MT" panose="03060802040406070304" pitchFamily="66" charset="0"/>
              </a:rPr>
              <a:t>Técnicas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6365D-FFD5-4146-BE2D-3A82AF721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Aprendizaje de Maquina</a:t>
            </a:r>
          </a:p>
          <a:p>
            <a:pPr marL="0" indent="0">
              <a:buNone/>
            </a:pPr>
            <a:r>
              <a:rPr lang="es-ES" dirty="0"/>
              <a:t>Algoritmos Genéticos</a:t>
            </a:r>
          </a:p>
          <a:p>
            <a:pPr marL="0" indent="0">
              <a:buNone/>
            </a:pPr>
            <a:r>
              <a:rPr lang="es-ES" dirty="0"/>
              <a:t>Sistemas Expertos</a:t>
            </a:r>
          </a:p>
          <a:p>
            <a:pPr marL="0" indent="0">
              <a:buNone/>
            </a:pPr>
            <a:r>
              <a:rPr lang="es-ES" dirty="0"/>
              <a:t>Sistemas </a:t>
            </a:r>
            <a:r>
              <a:rPr lang="es-ES" dirty="0" err="1"/>
              <a:t>Multi-agente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Redes Neuronales</a:t>
            </a:r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32FABC-1A4C-4EFE-A977-6E256316E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266" y="5229788"/>
            <a:ext cx="1314734" cy="162821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B54ED-0B0B-49DA-AE10-95110BD2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</p:spTree>
    <p:extLst>
      <p:ext uri="{BB962C8B-B14F-4D97-AF65-F5344CB8AC3E}">
        <p14:creationId xmlns:p14="http://schemas.microsoft.com/office/powerpoint/2010/main" val="221535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96193-7814-4A84-85E4-4C698C31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O" dirty="0">
                <a:latin typeface="Brush Script MT" panose="03060802040406070304" pitchFamily="66" charset="0"/>
              </a:rPr>
              <a:t>Redes Neuronales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6365D-FFD5-4146-BE2D-3A82AF721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Sistemas informáticos inspirados en las redes neuronales biológicas que constituyen los cerebros de los animales</a:t>
            </a:r>
          </a:p>
          <a:p>
            <a:pPr marL="0" indent="0">
              <a:buNone/>
            </a:pPr>
            <a:r>
              <a:rPr lang="es-ES" dirty="0">
                <a:hlinkClick r:id="rId2"/>
              </a:rPr>
              <a:t>(6) Neurona y Aprendizaje - YouTube</a:t>
            </a:r>
            <a:r>
              <a:rPr lang="es-E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Se basa en una colección de unidades o nodos conectados llamados neuronas artificiales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Modelan vagamente las neuronas en un cerebro biológico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Requieren entrenamiento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Generalización</a:t>
            </a:r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32FABC-1A4C-4EFE-A977-6E256316E3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266" y="5229788"/>
            <a:ext cx="1314734" cy="162821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B54ED-0B0B-49DA-AE10-95110BD2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</p:spTree>
    <p:extLst>
      <p:ext uri="{BB962C8B-B14F-4D97-AF65-F5344CB8AC3E}">
        <p14:creationId xmlns:p14="http://schemas.microsoft.com/office/powerpoint/2010/main" val="88688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96193-7814-4A84-85E4-4C698C31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O" dirty="0" err="1"/>
              <a:t>MobileNets</a:t>
            </a:r>
            <a:endParaRPr lang="es-CO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6365D-FFD5-4146-BE2D-3A82AF721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es-CO" dirty="0"/>
              <a:t>Red </a:t>
            </a:r>
            <a:r>
              <a:rPr lang="es-CO" dirty="0" err="1"/>
              <a:t>pre-entrenada</a:t>
            </a:r>
            <a:r>
              <a:rPr lang="es-CO" dirty="0"/>
              <a:t> en reconocer elementos dentro de una imagen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CO" dirty="0" err="1"/>
              <a:t>imagenet</a:t>
            </a:r>
            <a:endParaRPr lang="es-CO" dirty="0"/>
          </a:p>
          <a:p>
            <a:pPr marL="0" indent="0">
              <a:buNone/>
            </a:pPr>
            <a:r>
              <a:rPr lang="en-US" dirty="0" err="1">
                <a:hlinkClick r:id="rId2"/>
              </a:rPr>
              <a:t>MobileNets</a:t>
            </a:r>
            <a:r>
              <a:rPr lang="en-US" dirty="0">
                <a:hlinkClick r:id="rId2"/>
              </a:rPr>
              <a:t>: Efficient Convolutional Neural Networks for Mobile Vision Applications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Teachable Machine: Train a computer to recognize your own images, sounds, &amp; poses.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https://teachablemachine.withgoogle.com/</a:t>
            </a:r>
            <a:r>
              <a:rPr lang="en-US" dirty="0"/>
              <a:t>, </a:t>
            </a:r>
            <a:endParaRPr lang="es-C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32FABC-1A4C-4EFE-A977-6E256316E3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266" y="5229788"/>
            <a:ext cx="1314734" cy="162821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B54ED-0B0B-49DA-AE10-95110BD2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</p:spTree>
    <p:extLst>
      <p:ext uri="{BB962C8B-B14F-4D97-AF65-F5344CB8AC3E}">
        <p14:creationId xmlns:p14="http://schemas.microsoft.com/office/powerpoint/2010/main" val="68419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96193-7814-4A84-85E4-4C698C31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O" dirty="0">
                <a:latin typeface="Brush Script MT" panose="03060802040406070304" pitchFamily="66" charset="0"/>
              </a:rPr>
              <a:t>Taller de Redes Neuronales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6365D-FFD5-4146-BE2D-3A82AF721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ftp.escuelaing.edu.co/pub/</a:t>
            </a:r>
            <a:r>
              <a:rPr lang="en-US">
                <a:hlinkClick r:id="rId2"/>
              </a:rPr>
              <a:t>caobos</a:t>
            </a:r>
            <a:endParaRPr lang="es-C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32FABC-1A4C-4EFE-A977-6E256316E3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266" y="5229788"/>
            <a:ext cx="1314734" cy="162821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B54ED-0B0B-49DA-AE10-95110BD2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Gerardo Ospina</a:t>
            </a:r>
          </a:p>
        </p:txBody>
      </p:sp>
    </p:spTree>
    <p:extLst>
      <p:ext uri="{BB962C8B-B14F-4D97-AF65-F5344CB8AC3E}">
        <p14:creationId xmlns:p14="http://schemas.microsoft.com/office/powerpoint/2010/main" val="351545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343</Words>
  <Application>Microsoft Office PowerPoint</Application>
  <PresentationFormat>Widescreen</PresentationFormat>
  <Paragraphs>57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Brush Script MT</vt:lpstr>
      <vt:lpstr>Calibri</vt:lpstr>
      <vt:lpstr>Calibri Light</vt:lpstr>
      <vt:lpstr>Office Theme</vt:lpstr>
      <vt:lpstr>Taller de IA: Redes Neuronales</vt:lpstr>
      <vt:lpstr>Inteligencia Artificial</vt:lpstr>
      <vt:lpstr>Retos Globales: Desarrollo Sostenible</vt:lpstr>
      <vt:lpstr>Impacto sobre el Desarrollo Sostenible</vt:lpstr>
      <vt:lpstr>Capacidades</vt:lpstr>
      <vt:lpstr>Técnicas</vt:lpstr>
      <vt:lpstr>Redes Neuronales</vt:lpstr>
      <vt:lpstr>MobileNets</vt:lpstr>
      <vt:lpstr>Taller de Redes Neuronales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de Circuitos Digitales</dc:title>
  <dc:creator>Gerardo Ospina</dc:creator>
  <cp:lastModifiedBy>Gerardo Ospina</cp:lastModifiedBy>
  <cp:revision>35</cp:revision>
  <dcterms:created xsi:type="dcterms:W3CDTF">2019-06-21T01:01:14Z</dcterms:created>
  <dcterms:modified xsi:type="dcterms:W3CDTF">2022-05-25T13:23:56Z</dcterms:modified>
</cp:coreProperties>
</file>